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A081-9880-4A69-B71B-0DC9FEF040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416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6B9E-3316-40D1-BA8D-ABEB1E23B1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129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A0C0-6036-429A-9873-91046BD56E9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1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E980-E58A-458A-B868-3914B29C856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856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183A-DC9B-4012-B84E-33691A7D33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915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8BF4-5291-452E-B7ED-8AE5271DF9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63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CE1-A5B6-4882-BC22-B17D969FCD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141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FB0D-2B47-48C9-B1BD-31167B3FC0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96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0066-7987-4DBC-9798-6E454FEBDE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866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246F-2621-45F9-A4C1-EE13D433EE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12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E879-C779-4291-9057-968A9DA025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56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A07DD-AB2D-4248-B907-E77F25D487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146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204장 주의 말씀 듣고서(통379)</dc:title>
  <dc:creator>김창운</dc:creator>
  <cp:lastModifiedBy>seongdae</cp:lastModifiedBy>
  <cp:revision>30</cp:revision>
  <dcterms:created xsi:type="dcterms:W3CDTF">2012-08-30T03:18:24Z</dcterms:created>
  <dcterms:modified xsi:type="dcterms:W3CDTF">2020-05-01T07:13:07Z</dcterms:modified>
</cp:coreProperties>
</file>