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F389-49C2-4D0B-AED9-12CD14BE86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941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752F-0FC6-4A9D-8F38-D04627A46E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9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9-68E9-457B-B69E-4C5B43C453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0B44-4A97-47D6-820C-9F0DA3B727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11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832-9617-40E4-9E98-6C5F989153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BD72-1C87-4FFE-8D48-0F542293DF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63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58CD7-0DF4-423C-8614-DC30A985E9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70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F249-1508-431E-8C5C-5DF1F60E63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03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8BDA-7310-4179-AA0D-82BADDB004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48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6A95-2331-423A-92C3-AA4394E741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9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C7CF-0796-4BF0-80E9-A69E9177C6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12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B340-AA6B-48E3-986D-F9114EA41E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944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206장 주님의귀한말씀은</dc:title>
  <dc:creator>김창운</dc:creator>
  <cp:lastModifiedBy>seongdae</cp:lastModifiedBy>
  <cp:revision>27</cp:revision>
  <dcterms:created xsi:type="dcterms:W3CDTF">2012-08-30T03:18:24Z</dcterms:created>
  <dcterms:modified xsi:type="dcterms:W3CDTF">2020-05-01T07:13:11Z</dcterms:modified>
</cp:coreProperties>
</file>