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CE82-CB83-426A-8A70-EC0B8188C0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63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10E4-7E0B-42D1-B5B7-E92CA16DFA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20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628-BBA6-4E50-BBD3-6CAA537139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8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36B0-7D2C-4E48-A8B4-F5359A4C2D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7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4672-8237-4088-A11A-8888AB4C10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1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CC3-F271-41F9-864A-9509E47C98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1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05E3-1328-4712-86F4-AEC78D214D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963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97EC-133A-4FDC-A98E-932510253E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85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0FF7-8299-4666-87A4-1F24062F84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63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6498-0DD8-4414-919E-A7F1516C7B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07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98FC-1E79-4375-AEE3-F7599A715F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05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EEEC-8E00-4CE6-91AA-5F0AF573CD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207장 귀하신 주님 계신 곳(통243)</dc:title>
  <dc:creator>김창운</dc:creator>
  <cp:lastModifiedBy>seongdae</cp:lastModifiedBy>
  <cp:revision>27</cp:revision>
  <dcterms:created xsi:type="dcterms:W3CDTF">2012-08-30T03:18:24Z</dcterms:created>
  <dcterms:modified xsi:type="dcterms:W3CDTF">2020-05-01T07:13:13Z</dcterms:modified>
</cp:coreProperties>
</file>