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488A-CE28-43ED-97D2-E7100BD33E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362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78F3-CB05-46EE-8EED-BA7CD151E9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71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A023-0D0D-4F83-B2C1-0FCD0ADDC4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441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1736-DD28-477E-AFA5-159AB548F5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2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D86-581E-41EA-AC09-F92A6D984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3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BB0-E1BF-4327-A95A-DA3D9933B9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1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E6FC-1786-415C-B5C7-91145AE616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34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2571-59C9-4D55-BD9A-1B7399EE9E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85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848F-DF3A-4B2E-94E8-075E270FDF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09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9C6B-E6D0-4294-82E7-3106973D2D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35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9D7-844A-4280-8B2D-877655AA81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84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DA5B-BDD9-4748-B51D-89AACD091E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61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212장 겸손히 주를 섬길 때(통347)</dc:title>
  <dc:creator>김창운</dc:creator>
  <cp:lastModifiedBy>seongdae</cp:lastModifiedBy>
  <cp:revision>27</cp:revision>
  <dcterms:created xsi:type="dcterms:W3CDTF">2012-08-30T03:18:24Z</dcterms:created>
  <dcterms:modified xsi:type="dcterms:W3CDTF">2020-05-01T07:13:21Z</dcterms:modified>
</cp:coreProperties>
</file>