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  <p:sldId id="271" r:id="rId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EC98-4E71-488E-B4D9-A20B144725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991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739-6FA5-44C5-A481-A167572FA7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171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D785-57F4-4EBF-98A3-FD13F2E25B6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341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8AB-EA7F-47D0-8057-C50D300A26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202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804-D70C-49D4-889A-D287227C59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620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A338-0BFA-4339-A1D0-642FB95280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083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5683-DAEE-46AE-BF03-2CEABDB1E1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389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D06D-2236-4611-831B-F8326FC9FF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448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A85-603E-46C2-BD44-0D4B6382A9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04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0A28-87AE-4477-9060-8A7C8D9D85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252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115A-4AF2-47C6-8574-954B2D1F600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106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8AF5C-0938-4DFA-8BDC-BF6218A084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55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213장 나의 생명 드리니(통348)</dc:title>
  <dc:creator>김창운</dc:creator>
  <cp:lastModifiedBy>seongdae</cp:lastModifiedBy>
  <cp:revision>28</cp:revision>
  <dcterms:created xsi:type="dcterms:W3CDTF">2012-08-30T03:18:24Z</dcterms:created>
  <dcterms:modified xsi:type="dcterms:W3CDTF">2020-05-01T07:13:23Z</dcterms:modified>
</cp:coreProperties>
</file>