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EA10-47B2-48DE-80AC-8EB47A5D9A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71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74D1-EA94-4372-ADC5-4E690D93E8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016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2CDE-F4DE-41E5-823E-3F17A6BA47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01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6EC-DF72-4888-8710-B6FF3ACC26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79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B33F-F7A9-45B1-AC22-9E535FD542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634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5A01-7AF9-49F7-A139-A979F91FD6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382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3DC4-9CD1-4205-8639-B400242C62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70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4A5D-8D58-4E61-A19C-EA60D0533B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9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642-89F3-4381-9565-0538D61D55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5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2D84-4683-4461-AADA-A711E06857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17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ED48-ED49-4983-8C65-01C8379AB0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1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AE4B-3207-4693-AF91-C536DD9F79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61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214장 나 주의 도움 받고자(통349)</dc:title>
  <dc:creator>김창운</dc:creator>
  <cp:lastModifiedBy>seongdae</cp:lastModifiedBy>
  <cp:revision>26</cp:revision>
  <dcterms:created xsi:type="dcterms:W3CDTF">2012-08-30T03:18:24Z</dcterms:created>
  <dcterms:modified xsi:type="dcterms:W3CDTF">2020-05-01T07:13:25Z</dcterms:modified>
</cp:coreProperties>
</file>