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567FD-32CD-4AA6-84CB-430D8DA2283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8437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B2850-674A-4B27-9830-2B69EDBA4DE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83825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27A2B-8DE8-44C8-ACDE-09BB8FB36AF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87894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5F86F-7BB7-43B9-9151-79DA054C26C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5646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0A81D-73D1-44F0-81BE-EF14EF2B1C5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93033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B932-ED34-4657-814E-C2449775762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6873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9051-FD36-4391-BC36-60011E6F986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3993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7D5F-CA7A-4954-A486-392EAA3A293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79583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86017-2242-4774-AA32-D26381A0613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20970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6350F-E1A3-462C-B1EE-055A168C654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38002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AF60-DEE0-4BCC-B794-2C978034AB4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03848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433-BB9C-4B68-B7E9-326D64BF518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03790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793" y="0"/>
            <a:ext cx="9142414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793" y="0"/>
            <a:ext cx="9142414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319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215장 내 죄 속해 주신 주꼐(통354)</dc:title>
  <dc:creator>김창운</dc:creator>
  <cp:lastModifiedBy>seongdae</cp:lastModifiedBy>
  <cp:revision>26</cp:revision>
  <dcterms:created xsi:type="dcterms:W3CDTF">2012-08-30T03:18:24Z</dcterms:created>
  <dcterms:modified xsi:type="dcterms:W3CDTF">2020-05-01T07:13:27Z</dcterms:modified>
</cp:coreProperties>
</file>