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55CC-E2DF-43B2-BA00-EE8EE9FFD91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891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196B-2439-4EB1-923E-9D3384B6D57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343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D082-0896-44B0-BD98-FD984098E0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586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DB05-7F4A-495E-A057-27F921FE659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851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9D47-6D5A-4029-8D48-2F186C4D071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536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3D63-8C72-470A-8D71-522B3083558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691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25C4-801B-4D0A-A675-740F3007305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7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B79C-9248-46B2-8057-ACF04001C60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431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DF1C-1E4B-4581-A056-5093388CCE3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802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A3718-C8BD-4074-9688-78E68AA4DBA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464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FF64-135E-487D-B41A-59DA4677CD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607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AFC84-E91C-4439-9DF5-734026C11C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14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216장 성자의 귀한 몸(통356)</dc:title>
  <dc:creator>김창운</dc:creator>
  <cp:lastModifiedBy>seongdae</cp:lastModifiedBy>
  <cp:revision>26</cp:revision>
  <dcterms:created xsi:type="dcterms:W3CDTF">2012-08-30T03:18:24Z</dcterms:created>
  <dcterms:modified xsi:type="dcterms:W3CDTF">2020-05-01T07:13:29Z</dcterms:modified>
</cp:coreProperties>
</file>