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8D66-FFBB-4C8E-90BD-2138AED24F5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04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3C7E-C088-4284-8794-0ACB748E357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328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73A-8CC6-405F-AFFC-B9A636D9414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772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8E31-4292-48B2-8C43-25E07E1D186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630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CCEB-17BF-46AE-85B0-68180C0AAF1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961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6558-A378-4C20-8AD5-E2845673696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362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B89D-36E6-4511-9271-EAD3C45AFB2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034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1397-9849-4BFF-88D4-9F5E4472C7F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871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2398-51A4-4227-B7BD-0737407ED5A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482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D8D9-2D56-491E-AAEB-33EAD6F2F7C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220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788F-4D50-4F1D-92B4-7101C9FC6C7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990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4D28E-B40A-4E4C-9883-7B2CD21BBF1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718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218장 네 맘과 정성을 다하여서(통369)</dc:title>
  <dc:creator>김창운</dc:creator>
  <cp:lastModifiedBy>seongdae</cp:lastModifiedBy>
  <cp:revision>30</cp:revision>
  <dcterms:created xsi:type="dcterms:W3CDTF">2012-08-30T03:18:24Z</dcterms:created>
  <dcterms:modified xsi:type="dcterms:W3CDTF">2020-05-01T07:13:33Z</dcterms:modified>
</cp:coreProperties>
</file>