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E838-D7B1-4A60-8275-DFA0BCC246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72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74BF-1A14-411A-B89F-D12F8D44EF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025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47A7-2F10-4DE5-8552-DA12E2AB07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376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A415-05A2-4405-BAD2-1095EF2C9B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22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C650-2257-430A-BD02-F91327C163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0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9169-247B-4E29-8F91-AD8BC5B71A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306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A8CB-AF03-45CB-8ABB-0B96276E13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01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7489-1F95-4DAD-8C4B-D4C6BAE345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629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CC18-0981-4A61-AE07-5D44787A29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278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3F97-4F3D-421C-8BEA-F4D2D24531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379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53D6-2DAA-4A32-9FA5-2AD9AD76B9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232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648E-2AB1-4399-9BD5-FD82815379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344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221장 주믿는형제들(통525)</dc:title>
  <dc:creator>김창운</dc:creator>
  <cp:lastModifiedBy>seongdae</cp:lastModifiedBy>
  <cp:revision>27</cp:revision>
  <dcterms:created xsi:type="dcterms:W3CDTF">2012-08-30T03:18:24Z</dcterms:created>
  <dcterms:modified xsi:type="dcterms:W3CDTF">2020-05-01T07:13:38Z</dcterms:modified>
</cp:coreProperties>
</file>