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0994-B8FB-408C-97F2-04C45B49AF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9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3EF9-67B3-4240-A6EC-53C75BBAD0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7AB4-31CE-4106-BD9D-BF16986353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710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54B8-4A34-44BF-9807-0798AD879B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73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5F9C-73F2-4E8A-9486-8828CC32A4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15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C33B-2C96-4441-8CF0-E298F0A1ED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805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0065-A84D-4DBC-B022-02BEA5DEC3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66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600-A110-4759-A1D6-CEBD4296E3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504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7DE-0963-4189-A2C0-97A090C658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49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39DF-E987-4F74-BEFB-60219BF10A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05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4D13-900F-4D58-9BFC-3F6B0FEB4F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5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8BEB-13FB-4528-AC62-3479BD411C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22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222장 우리 다시 만날 때까지(통524)</dc:title>
  <dc:creator>김창운</dc:creator>
  <cp:lastModifiedBy>seongdae</cp:lastModifiedBy>
  <cp:revision>26</cp:revision>
  <dcterms:created xsi:type="dcterms:W3CDTF">2012-08-30T03:18:24Z</dcterms:created>
  <dcterms:modified xsi:type="dcterms:W3CDTF">2020-05-01T07:13:40Z</dcterms:modified>
</cp:coreProperties>
</file>