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2358-8900-41E0-AFB2-4790360794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85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BA9B-B24D-4C06-BFED-EFDE5430CB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46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68B8-96D0-45E0-B122-06B40FA9C41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909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19EF-02CB-4B33-9A45-D15973C901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49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BC3-8FBF-4FE5-8883-7A101AC87E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030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F5D6-ADEE-41AD-9F7A-5094DE4800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762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B87E8-E98D-4F53-A7BC-E49DC9BB6C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171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6D150-3BC8-47C3-9686-912A67DD3C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223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BD3A-C55E-47E8-82CF-70936E4A7B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032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198-CBB3-48C5-870C-5013466445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71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68EC-7D1F-48D3-8547-AABA69A3A8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129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8863-9014-4797-9090-2DF1CDF32F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8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223장 하나님은우리들의</dc:title>
  <dc:creator>김창운</dc:creator>
  <cp:lastModifiedBy>seongdae</cp:lastModifiedBy>
  <cp:revision>26</cp:revision>
  <dcterms:created xsi:type="dcterms:W3CDTF">2012-08-30T03:18:24Z</dcterms:created>
  <dcterms:modified xsi:type="dcterms:W3CDTF">2020-05-01T07:13:42Z</dcterms:modified>
</cp:coreProperties>
</file>