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C18B-9FE1-46F4-947A-8EE4B9A6C5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4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E5DC-5B45-4DDF-96E1-F64DBA9A24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7851-610A-4B97-AD37-ACEAC8261B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1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29E1-BD9D-4678-91E1-DD7404DE09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6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0080-5099-4FD7-8BA0-E187F3C912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0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271-A4D5-474A-8D12-A4E9B784F2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9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3BDD-9B10-46BA-98E0-EDC16299A2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7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E046-6C15-4F0E-A89A-C85DCD445F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63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C9C1-D6EE-47BF-B8C5-2C742EA51D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8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1558-DFF3-4E2E-9378-A0FEE25341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33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22B8-33B9-4E5C-B4D0-12F7E8221E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125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D5CD-C642-49CC-BC1E-4374C45F00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90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227장 주앞에성찬받기위하여(통283)</dc:title>
  <dc:creator>김창운</dc:creator>
  <cp:lastModifiedBy>seongdae</cp:lastModifiedBy>
  <cp:revision>25</cp:revision>
  <dcterms:created xsi:type="dcterms:W3CDTF">2012-08-30T03:18:24Z</dcterms:created>
  <dcterms:modified xsi:type="dcterms:W3CDTF">2020-05-01T07:13:49Z</dcterms:modified>
</cp:coreProperties>
</file>