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7D02-EFFE-4F5C-B19C-B6621E44A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422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6CA7-D527-419D-9B49-CEC108772C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59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F0E-3D76-4726-9BAB-FDA9F98D91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4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090A-FEC4-4B20-BCE8-84CF972E4E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2F-A4BC-4413-BDBE-6E137AEFA6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7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F48-D7EA-4913-A18C-5F62EAB66C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217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1111-4799-45FC-A392-456B513C10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9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8036-AE80-4432-9F25-1C800B67C4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79A5-30FB-4685-AC1D-53B4C3AB1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44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D53B-03C4-4728-BFAD-6AE31E947A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70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AD1E-DA86-4B3C-88BB-C034720781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50FD-B2BC-4585-9368-6F4187A48C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4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229장 아무 흠도 없고(통281)</dc:title>
  <dc:creator>김창운</dc:creator>
  <cp:lastModifiedBy>seongdae</cp:lastModifiedBy>
  <cp:revision>25</cp:revision>
  <dcterms:created xsi:type="dcterms:W3CDTF">2012-08-30T03:18:24Z</dcterms:created>
  <dcterms:modified xsi:type="dcterms:W3CDTF">2020-05-01T07:13:52Z</dcterms:modified>
</cp:coreProperties>
</file>