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B4A-2853-4874-8621-7C485325DD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27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D3BC-82E7-4D8E-9798-C0FD6FEBB9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880-00B6-470A-8480-32C4CF21A8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41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992E-C555-40A8-8012-F7F2D534BF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205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F720-5520-4690-B79C-9B82AF3481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49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A563-E586-48EE-9E7F-0C802AEEA4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06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270-C845-4E68-AE5A-7D28C0E68F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60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264-DEFC-4949-B82C-F87849A78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672D-F8CF-44E5-94D5-EC2241E489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3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E48-5B49-4ACE-9688-5AA38FCD5D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4A8-C9C7-4F72-A259-523CAEFF58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13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A05FF-13BC-49B6-9E02-6B7B93E11B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24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231장 우리다같이무릎꿇고서</dc:title>
  <dc:creator>김창운</dc:creator>
  <cp:lastModifiedBy>seongdae</cp:lastModifiedBy>
  <cp:revision>30</cp:revision>
  <dcterms:created xsi:type="dcterms:W3CDTF">2012-08-30T03:18:24Z</dcterms:created>
  <dcterms:modified xsi:type="dcterms:W3CDTF">2020-05-01T07:13:56Z</dcterms:modified>
</cp:coreProperties>
</file>