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  <p:sldId id="271" r:id="rId6"/>
    <p:sldId id="273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9E03-3EC2-457F-8DC6-0D8792DE0B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945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E49B-5F02-486F-8F2F-72EB7654D2A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529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CF3C-19D4-4412-BA43-AB68ED9F4D2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986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8FE6-2AD0-4F40-B639-62DC70EF07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238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D429-367D-48AB-8338-CF8473BCFE7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586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767C-0C92-41BD-B40E-D6D9F1E1922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902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101D-D06D-452B-AD7B-B4D4891E2C5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611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860A-D275-46FC-8651-3FEB8580742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024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6574-5906-4B2E-BFC9-0895263C88A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354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A984-89FA-418E-A5CF-664A93DEC77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165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E392-B260-4CA0-97C4-4DEE64C340C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674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6A001-5406-4121-B0BB-A996EAC35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962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232장 유월절 때가 이르러(통282)</dc:title>
  <dc:creator>김창운</dc:creator>
  <cp:lastModifiedBy>seongdae</cp:lastModifiedBy>
  <cp:revision>25</cp:revision>
  <dcterms:created xsi:type="dcterms:W3CDTF">2012-08-30T03:18:24Z</dcterms:created>
  <dcterms:modified xsi:type="dcterms:W3CDTF">2020-05-01T07:13:57Z</dcterms:modified>
</cp:coreProperties>
</file>