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DA43-55F1-462E-9532-74E924C6CA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161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EE17-682E-4EED-A61E-0BB36659F7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694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86E1-2D1E-4461-B737-7371D5E3A3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2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7012-2F5B-4C2F-AFA8-BDFA924682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747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AA12-9947-42AB-9837-651C85BF04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144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C392-4DCA-425C-AFEC-755524BE2B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11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0E2C-E05E-4B1E-A13A-3D3199A2DA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60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BC45-70AD-47AD-93FE-571673DAC0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901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541-9E8A-4DFE-9C79-F113A59A6C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45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4CC-88BC-446A-8532-8D2582BD3A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339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8EE4-92B1-45FC-BB60-456232AD4F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207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BEC74-9E9F-47FF-A7F9-33935B0F54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7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234장 구주 예수 그리스도(통220)</dc:title>
  <dc:creator>김창운</dc:creator>
  <cp:lastModifiedBy>seongdae</cp:lastModifiedBy>
  <cp:revision>25</cp:revision>
  <dcterms:created xsi:type="dcterms:W3CDTF">2012-08-30T03:18:24Z</dcterms:created>
  <dcterms:modified xsi:type="dcterms:W3CDTF">2020-05-01T07:14:01Z</dcterms:modified>
</cp:coreProperties>
</file>