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915-1722-45A9-A8A3-D02B10AE34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9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8A95-80F8-43D3-98D0-4D241375AB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6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DDF-808C-476F-8818-B0D67243C7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32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4E7-2535-4734-8463-5C31035C22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3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08B-3B86-4D86-8D42-959695145B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9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2BA-4407-4225-A89E-E7386450E1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F81B-9BA9-47B7-B3A8-A51FC767FF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84B8-EA97-47EA-BBAA-31370868ED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86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848B-40A1-48FE-AFBE-A8D89F6034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52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D46A-FFAA-43CB-B641-16887A1754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17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50B8-884D-44B2-A614-8078189913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3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FB05-3A03-4FAA-A9DF-CBB491AD95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6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235장 보아라 즐거운 우리 집통222)</dc:title>
  <dc:creator>김창운</dc:creator>
  <cp:lastModifiedBy>seongdae</cp:lastModifiedBy>
  <cp:revision>26</cp:revision>
  <dcterms:created xsi:type="dcterms:W3CDTF">2012-08-30T03:18:24Z</dcterms:created>
  <dcterms:modified xsi:type="dcterms:W3CDTF">2020-05-01T07:14:03Z</dcterms:modified>
</cp:coreProperties>
</file>