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7682-990D-47EB-BDB0-4715C615DAA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897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7A5C-C966-4B8B-967E-75DDC6AC57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0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016D-BD7B-4960-BD3C-4CCFDF7EA6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230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2BAD-53BC-4F91-B40B-A1DB812C50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83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0E1D-26C0-4489-A801-6382F5E93DE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29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493C-8FE4-4F3C-A17B-C0FFE0918C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01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C7E0-DEE4-4CE0-AABE-473652811F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145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07A3-F5B3-4E7E-A367-965F6E4A71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75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9B94-9EB3-47F6-9525-EBD18E5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2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F79D-B357-4FA4-95F2-E142A344D6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416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A58E-E8D6-4A0F-ACE1-1D8A00592B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575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28C60-105D-4830-A546-F7740EE156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622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237장 저 건너편 강 언덕에(통226)</dc:title>
  <dc:creator>김창운</dc:creator>
  <cp:lastModifiedBy>seongdae</cp:lastModifiedBy>
  <cp:revision>33</cp:revision>
  <dcterms:created xsi:type="dcterms:W3CDTF">2012-08-30T03:18:24Z</dcterms:created>
  <dcterms:modified xsi:type="dcterms:W3CDTF">2020-05-01T07:14:08Z</dcterms:modified>
</cp:coreProperties>
</file>