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1" r:id="rId4"/>
    <p:sldId id="265" r:id="rId5"/>
    <p:sldId id="273" r:id="rId6"/>
    <p:sldId id="266" r:id="rId7"/>
    <p:sldId id="267" r:id="rId8"/>
    <p:sldId id="275" r:id="rId9"/>
    <p:sldId id="276" r:id="rId10"/>
    <p:sldId id="269" r:id="rId11"/>
    <p:sldId id="277" r:id="rId12"/>
    <p:sldId id="270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BC2C-8FF1-4CCD-8257-CECE21125C5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454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5363C-9219-491B-ACCC-1A0E1AA5D8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0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38AB8-8AB6-4EE8-8BDF-50FBFE937F6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422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B100-B51C-4657-8486-440124A2C83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4290-8858-460C-BC19-888F0812BE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330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70FE-1804-4FA7-9959-31A6018BD0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255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523E2-22C9-4870-98B3-27D1C2A8CE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24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BD8E2-2B94-428E-BD24-FF3E1E8638E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08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B67F-94F4-401B-BA82-F2ADB45F9D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292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0EE1-5459-42E2-BDD2-0B120377A8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20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49F3-7106-485C-A7EE-CDFE095958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730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2C3E-8E56-43C3-BD59-382162EB862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15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240장 주가 맡긴 모든 역사(통231)</dc:title>
  <dc:creator>김창운</dc:creator>
  <cp:lastModifiedBy>seongdae</cp:lastModifiedBy>
  <cp:revision>30</cp:revision>
  <dcterms:created xsi:type="dcterms:W3CDTF">2012-08-30T03:18:24Z</dcterms:created>
  <dcterms:modified xsi:type="dcterms:W3CDTF">2020-05-01T07:14:14Z</dcterms:modified>
</cp:coreProperties>
</file>