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41AE-E69A-41F1-BA81-124363823A4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19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F02-6258-4AFD-BED0-00DB6DE618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19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F57A-0F4B-4F49-8B8B-AFA0B24156B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115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D5C2-4CB5-4F95-895B-FB3D8FE8579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04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423A-38C2-4D7A-971C-4D902B40732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121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4E444-636D-4540-A685-40BAC0590ED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794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DEA2-65D6-4DAC-AE53-A9629D0E6F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891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CF83-9373-4083-9FA9-CFB93837CC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53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5787-E1B3-4594-BC50-43D4F848A2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216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711D-E3D0-45ED-B730-B4037C1FBC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612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1021-1B14-466F-957B-CA3BF9D4084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707EB-30F6-4A54-86B4-02D14AD112F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51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241장 아름다운 본향(통232)</dc:title>
  <dc:creator>김창운</dc:creator>
  <cp:lastModifiedBy>seongdae</cp:lastModifiedBy>
  <cp:revision>30</cp:revision>
  <dcterms:created xsi:type="dcterms:W3CDTF">2012-08-30T03:18:24Z</dcterms:created>
  <dcterms:modified xsi:type="dcterms:W3CDTF">2020-05-01T07:14:16Z</dcterms:modified>
</cp:coreProperties>
</file>