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287BD-19CB-42D0-9264-849ECA766E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438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1A58-2768-4FF2-AC26-9808B65185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901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9A6D-1E22-44E6-83EB-30EE1D7C6BE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276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7E4F9-8764-48DC-89D3-9BE607C1F48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328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D3CB-C942-4D9F-ADC9-ECD79234CAA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0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43DB-1D19-4F3D-8261-52D15FA786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8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F234-12F4-48FE-AFC4-8ADDB856B9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38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E199-AFD3-4999-8F09-4C6795EAB6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78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B409C-7FE0-401F-AB4B-8810BA482E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54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54B1-4D1D-4F37-B392-FE68DEA0CF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238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D50B-1613-4458-A1E9-575900689B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94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C7EE-E845-40FC-8471-8F9453A44D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7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243장 저 요단강 건너편에(통224)</dc:title>
  <dc:creator>김창운</dc:creator>
  <cp:lastModifiedBy>seongdae</cp:lastModifiedBy>
  <cp:revision>30</cp:revision>
  <dcterms:created xsi:type="dcterms:W3CDTF">2012-08-30T03:18:24Z</dcterms:created>
  <dcterms:modified xsi:type="dcterms:W3CDTF">2020-05-01T07:14:20Z</dcterms:modified>
</cp:coreProperties>
</file>