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88DC-15E7-448E-90A0-8FAA75E41E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1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F20-3D78-45EB-A471-14D18AA67F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73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67C-AFB7-4268-BB35-BA8489A713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3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5CD-7D7D-4796-8721-9085AA2E87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7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E2C0-40C8-4EA7-90B9-C734B5427A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7A-BB63-45C7-849D-035C557CB4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6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3ACF-3E57-4ADF-8111-F72E54C3A6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6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407E-2D42-4DF5-8CA1-53C60B758D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5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8D10-CDA1-4EC4-A49C-35A53CF31F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8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4CC7-5EEB-4DB6-A91E-C1E11107A1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9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9B68-68DF-4C0D-8887-F587171483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46BF-CC06-420C-9224-2FDEF1ABDD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30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244장 구원받은천국의성도들</dc:title>
  <dc:creator>김창운</dc:creator>
  <cp:lastModifiedBy>seongdae</cp:lastModifiedBy>
  <cp:revision>30</cp:revision>
  <dcterms:created xsi:type="dcterms:W3CDTF">2012-08-30T03:18:24Z</dcterms:created>
  <dcterms:modified xsi:type="dcterms:W3CDTF">2020-05-01T07:14:22Z</dcterms:modified>
</cp:coreProperties>
</file>