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65" r:id="rId5"/>
    <p:sldId id="273" r:id="rId6"/>
    <p:sldId id="266" r:id="rId7"/>
    <p:sldId id="267" r:id="rId8"/>
    <p:sldId id="275" r:id="rId9"/>
    <p:sldId id="276" r:id="rId10"/>
    <p:sldId id="269" r:id="rId11"/>
    <p:sldId id="277" r:id="rId12"/>
    <p:sldId id="270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78C3-BE7A-4053-8E74-A2941C89696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731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86C5-C508-4A81-9BF1-734E6E519F4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496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E12C-5AE8-4E58-B2D8-7D7BA3E103F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902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2D7D-51A4-41E1-BBE9-11E7D1C9713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271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1316-0C1C-4635-AA98-C0FE4F67103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61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0E53-A370-4467-9E5A-3BEFD1B9C9E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975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8EB8-6894-4B35-9ED6-F445B585355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139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D2521-D5BF-49F1-A2D9-A00A9DB41E4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444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3FC6-7121-4727-8D50-BBC2EEEA677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41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BDEF-4A87-48CA-9AE7-AEDBC2875D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827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901C-13B6-4A42-823A-92B0DB80890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294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F2AF6-95E0-4E22-BECB-4D9B8DF6351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164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245장 저좋은 낙원 이르니(통228)</dc:title>
  <dc:creator>김창운</dc:creator>
  <cp:lastModifiedBy>seongdae</cp:lastModifiedBy>
  <cp:revision>30</cp:revision>
  <dcterms:created xsi:type="dcterms:W3CDTF">2012-08-30T03:18:24Z</dcterms:created>
  <dcterms:modified xsi:type="dcterms:W3CDTF">2020-05-01T07:14:25Z</dcterms:modified>
</cp:coreProperties>
</file>