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2" r:id="rId4"/>
    <p:sldId id="269" r:id="rId5"/>
    <p:sldId id="265" r:id="rId6"/>
    <p:sldId id="273" r:id="rId7"/>
    <p:sldId id="270" r:id="rId8"/>
    <p:sldId id="266" r:id="rId9"/>
    <p:sldId id="267" r:id="rId10"/>
    <p:sldId id="271" r:id="rId11"/>
    <p:sldId id="274" r:id="rId12"/>
    <p:sldId id="268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96AE-501E-4030-B3E0-6155E2D7E8D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88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3A8E-E4DD-4521-A085-A2C52ED164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39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B20C-660C-4D18-B347-4B1BE9DCCF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50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654C-2ADD-4857-9A62-69E23C65A7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323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06E-CEA5-4FC8-85EF-14C3EF22CA7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903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30F4-7CFF-48AA-92F8-584B83D8F71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59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50AD-2A6E-4D67-8961-3E92EDA4517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651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AC93-5D28-4391-BABC-F998B4F782D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715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FE73-01B5-40A8-BF12-FF2AD706D9F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547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027C-6145-4CA5-97D5-E0BE8B9628E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053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5CC1-7875-4154-AF38-3B2170972F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505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69665-6E67-46C4-8D59-FE1450229DB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299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246장 나 가나안땅 귀한 성에(통221)</dc:title>
  <dc:creator>김창운</dc:creator>
  <cp:lastModifiedBy>seongdae</cp:lastModifiedBy>
  <cp:revision>32</cp:revision>
  <dcterms:created xsi:type="dcterms:W3CDTF">2012-08-30T03:18:24Z</dcterms:created>
  <dcterms:modified xsi:type="dcterms:W3CDTF">2020-05-01T07:14:27Z</dcterms:modified>
</cp:coreProperties>
</file>