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443A-B25E-4B46-8BE8-6AC3211BC57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315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B92D0-555C-4535-A2C9-8DB615B0530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952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72DF-0267-4804-B57C-13DF2DF1E54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8633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3031-F0B7-4CF1-A9CC-774E8A7305A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940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6240-4B39-485B-8B1E-4A875B4E406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901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E69A-0F70-44FE-AAFA-DA0F126561A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421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4912-5676-44B3-B6F7-B951DCBC70B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549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F149-97E1-4B0A-B406-667A6C74823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985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7CE1-2CD3-4EDE-BE89-6BA0DEF7F17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236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77C9-036F-41C0-A899-F6477BDE26E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567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BF39-B072-42A6-A232-EC864E70D3E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388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00AE6-2698-4184-8CDB-140E5052B52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446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247장 보아라저하늘에</dc:title>
  <dc:creator>김창운</dc:creator>
  <cp:lastModifiedBy>seongdae</cp:lastModifiedBy>
  <cp:revision>30</cp:revision>
  <dcterms:created xsi:type="dcterms:W3CDTF">2012-08-30T03:18:24Z</dcterms:created>
  <dcterms:modified xsi:type="dcterms:W3CDTF">2020-05-01T07:14:29Z</dcterms:modified>
</cp:coreProperties>
</file>