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A43-3054-4B27-846A-47090DDF16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36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43C6-7A66-487B-8BE9-A3C7395480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F5A4-45A6-4D5A-BD26-930B892802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4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B54-8E57-46C7-B2A8-A16EE03279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5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8D45-81E3-4682-B3BA-5A43AF30AB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0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05B-04E6-42C4-B3FF-8219204CE3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4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3F29-C5FA-4707-9127-1FAF2F43FB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9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2C1F-1ADE-4C19-9A41-D59E88AA4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30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3A59-29B3-418C-B35F-DAAB512B3A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3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B65-FB7F-41F5-B00E-61FDADB68E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6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6D90-0F7D-4379-87AA-EDF794433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6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99E8-6CB7-4E18-9B50-CB993829F9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0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252장 나의 죄를 씻기는(통184)</dc:title>
  <dc:creator>김창운</dc:creator>
  <cp:lastModifiedBy>seongdae</cp:lastModifiedBy>
  <cp:revision>25</cp:revision>
  <dcterms:created xsi:type="dcterms:W3CDTF">2012-08-30T03:18:24Z</dcterms:created>
  <dcterms:modified xsi:type="dcterms:W3CDTF">2020-05-01T07:14:39Z</dcterms:modified>
</cp:coreProperties>
</file>