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0E2-9201-45BC-91A5-835BF54813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70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F449-DEB1-4667-827B-8F340B7A89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9FB1-B5A7-4CBB-BE98-855B7F3AFA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731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00442-27A5-40D4-AD31-8D42C81664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381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F109-1DF0-415F-BA47-E24FA44707F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95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71EE-19C8-4733-9D9F-07DDA6FB845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183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D66E8-BB9B-44BC-B97D-1AFBFC37E5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623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B56CE-F4F8-4F5E-A1EA-DDE3296EED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10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46EA-F954-4E0E-9C2D-45881AC162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857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8DF-88AB-4574-BF4A-5853215B68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422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468FA-0235-4C60-A7BA-36026F602E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94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6E9F1-C03A-4F87-88D5-C23C0125292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13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254장 내 주의 보혈은(통186)</dc:title>
  <dc:creator>김창운</dc:creator>
  <cp:lastModifiedBy>seongdae</cp:lastModifiedBy>
  <cp:revision>25</cp:revision>
  <dcterms:created xsi:type="dcterms:W3CDTF">2012-08-30T03:18:24Z</dcterms:created>
  <dcterms:modified xsi:type="dcterms:W3CDTF">2020-05-01T07:14:43Z</dcterms:modified>
</cp:coreProperties>
</file>