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03A7-8F7D-4E14-AD16-683CC0D9B8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85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239A-D501-4E37-8193-088F6C3532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95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1EE-949D-4698-A11A-ABDB4616C2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50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417-8B0E-468C-A49E-1F68BE59DD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411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F11-D4AF-4AAA-9A85-C823381748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8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69F2-4842-4166-834C-D5A7D8B321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17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78D0-0EA8-45DC-A3E4-5062412F75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83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DEAB-B57F-4DC6-B3A2-ED9B280C2D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A81-0921-4B8C-9105-1697D22311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792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148-D9FA-493D-98E6-332942E4CC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12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E6B1-A052-431A-AF5A-200E7C6196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07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9951C-73A0-46BB-8F77-1D84D2DD3A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048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256장 나의죄모두지신주님</dc:title>
  <dc:creator>김창운</dc:creator>
  <cp:lastModifiedBy>seongdae</cp:lastModifiedBy>
  <cp:revision>30</cp:revision>
  <dcterms:created xsi:type="dcterms:W3CDTF">2012-08-30T03:18:24Z</dcterms:created>
  <dcterms:modified xsi:type="dcterms:W3CDTF">2020-05-01T07:14:47Z</dcterms:modified>
</cp:coreProperties>
</file>