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DC5D-CA30-4365-B18F-7A77E07DBB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3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CEE-6402-4804-83C2-162D364FE2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6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FBBC-A0B2-42F2-A5C9-7A0AA85F77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89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93F0-0CDB-4620-BC2A-06FE4E32E5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1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881-933A-4818-8E46-77B4F01F1B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B0E3-FC55-4064-9DA1-58EEEFFEFC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2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5998-A701-4097-A417-386F131BC4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6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DFEF-6674-418E-930C-B30026FE74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370-7FDC-4F29-A87D-B028FAF239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35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D51-C9F6-4E31-91E8-96FE23571C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9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92C-8C90-485B-9BB3-E6BBF8E0BB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60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D3C8-88AE-46A0-B3AC-820728D737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64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258장 샘물과 같은 보혈은(통190)</dc:title>
  <dc:creator>김창운</dc:creator>
  <cp:lastModifiedBy>seongdae</cp:lastModifiedBy>
  <cp:revision>25</cp:revision>
  <dcterms:created xsi:type="dcterms:W3CDTF">2012-08-30T03:18:24Z</dcterms:created>
  <dcterms:modified xsi:type="dcterms:W3CDTF">2020-05-01T07:14:51Z</dcterms:modified>
</cp:coreProperties>
</file>