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5" r:id="rId3"/>
    <p:sldId id="267" r:id="rId4"/>
    <p:sldId id="269" r:id="rId5"/>
    <p:sldId id="271" r:id="rId6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4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C7E23-324C-4D2F-81F0-F0E5AE7D763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79734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6D888-8C6F-46B9-A1D4-88A2EBA973F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5869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F4E6-051C-4A41-8531-5A642E7861A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3067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0205-804B-46EE-83F0-CEB05A23FB0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5927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98A4-2E01-4A07-9E42-4E278DC2760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5367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4956-8DAE-4C2F-866C-7B0430A3671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8306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8596-C02A-40C7-873C-E05F7102247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9420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A2BF-0AC9-4C14-954B-B8D35343A83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0998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72EC-09A8-4FD0-8858-4BE65C0F67D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764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5D37-0994-4A96-9B5B-2123CC9BA4C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4537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185E-A4B5-4DD8-A457-77269147EA9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47613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8C5A4-AAD9-4622-9306-2F93DF56CDE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83602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267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262장    날 구원하신 예수님   (통 196)</dc:title>
  <dc:creator>김창운</dc:creator>
  <cp:lastModifiedBy>seongdae</cp:lastModifiedBy>
  <cp:revision>28</cp:revision>
  <dcterms:created xsi:type="dcterms:W3CDTF">2012-08-30T03:18:24Z</dcterms:created>
  <dcterms:modified xsi:type="dcterms:W3CDTF">2020-05-01T07:15:00Z</dcterms:modified>
</cp:coreProperties>
</file>