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F9F7-2796-48AF-80F9-9D4483ECE9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272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2D8B-86D6-4D5B-9D84-7DFCDF36F9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3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CFF-CDCC-417E-B235-EF74C4713C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89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78CF-F036-4D72-8628-9019A3ADFF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02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466B-C0BD-4CEC-8EE7-BF44AAF2CD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786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0D12-649D-4B69-BC60-142C7E9ED9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481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015C-F825-4C13-A225-59EF19FE5D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42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C0FF-7959-4BAC-9815-D73A545F63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65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F716-3055-43ED-8433-862EADC4F3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710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0FEC-F33D-4582-9AE9-9A61C1717F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80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116A-BAA6-4279-A816-BF39918B19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72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22B5-F082-4271-9DD2-98469C4677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026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265장 주 십자가를 지심으로(통199)</dc:title>
  <dc:creator>김창운</dc:creator>
  <cp:lastModifiedBy>seongdae</cp:lastModifiedBy>
  <cp:revision>26</cp:revision>
  <dcterms:created xsi:type="dcterms:W3CDTF">2012-08-30T03:18:24Z</dcterms:created>
  <dcterms:modified xsi:type="dcterms:W3CDTF">2020-05-01T07:15:06Z</dcterms:modified>
</cp:coreProperties>
</file>