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6AA9-BC29-4CB0-AE9A-C6DB1E8200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5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4D5-2F32-4D7E-9187-3DA8070B57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33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18C-4869-4D07-A3F7-931418A698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2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BDD-6089-4762-B126-A1BE75E063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6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002C-05A2-47DF-BAFC-0F94EF484A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69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9E5C-3426-4AC5-8B19-A95A588D4D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57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6DE9-0B20-4764-AC4C-C9A9E95F8D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53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CC-EBFE-46AB-A0E9-3AF53A6F02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88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2480-81A2-49C4-9992-F455D8CD28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93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CFD-23B8-46D4-B39A-88FE798054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8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0891-947D-4DD1-A891-E3D5FBCB63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2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146C-558A-4383-BB23-3A7EF5B7C5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333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266장 주의 피로 이룬 샘물(통200)</dc:title>
  <dc:creator>김창운</dc:creator>
  <cp:lastModifiedBy>seongdae</cp:lastModifiedBy>
  <cp:revision>30</cp:revision>
  <dcterms:created xsi:type="dcterms:W3CDTF">2012-08-30T03:18:24Z</dcterms:created>
  <dcterms:modified xsi:type="dcterms:W3CDTF">2020-05-01T07:15:08Z</dcterms:modified>
</cp:coreProperties>
</file>