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F8A4-7E4C-4707-ACA1-886D740E75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39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5287-9639-4111-A736-BB602722D8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53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CF3E8-4F82-4FAC-A075-230FBCED95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8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CCA8A-134D-4B2A-AD8E-19E0B952FD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576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5769-9517-423F-99D6-9580BF00C5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95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1D92-7571-4159-A9F1-CDF310A52D3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6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2004-6D2E-4D53-92AD-BB46D4374D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87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819E-8B6A-4F00-B6C2-634A984F04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34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3C81-D7CB-4C9A-A62D-11E15CBA5E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52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9553-61E6-4BED-B998-5AFBC2096B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6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7A48-56F0-4582-BA67-5CD632FD070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3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955C-6F8B-4BFE-9C1D-057A8571EC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330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272장 고통의 멍에 벗으려고(통330)</dc:title>
  <dc:creator>김창운</dc:creator>
  <cp:lastModifiedBy>seongdae</cp:lastModifiedBy>
  <cp:revision>26</cp:revision>
  <dcterms:created xsi:type="dcterms:W3CDTF">2012-08-30T03:18:24Z</dcterms:created>
  <dcterms:modified xsi:type="dcterms:W3CDTF">2020-05-01T07:15:20Z</dcterms:modified>
</cp:coreProperties>
</file>