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E527-C0DB-4A56-93FE-6584E2B36A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511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EE7C-56D2-41B2-8617-DA6E48CB16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311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E5E5-A07F-48E0-9740-BB2AD580883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1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9D3A2-25C1-4C38-9A93-1CF3F075A2B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115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7FC3-5CF0-4F96-A5A6-C6CA5D23D6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6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755-3548-4F29-9E24-79EFC63E75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743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D7AD-6926-4295-AFD7-C4E71327EB5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930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297FE-9EAA-4A40-B482-20D9418DB84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63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C31A-D0CC-40B5-9C6F-E5F6D02BE87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54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698-CDD9-4FD9-B69E-FE41266790C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042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09A8D-5B0F-4497-93D7-9305A0E3B4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876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8658D-C1E8-4D78-805E-A830CBE4B88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69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275장 날마다 주와 멀어져(통333)</dc:title>
  <dc:creator>김창운</dc:creator>
  <cp:lastModifiedBy>seongdae</cp:lastModifiedBy>
  <cp:revision>30</cp:revision>
  <dcterms:created xsi:type="dcterms:W3CDTF">2012-08-30T03:18:24Z</dcterms:created>
  <dcterms:modified xsi:type="dcterms:W3CDTF">2020-05-01T07:15:26Z</dcterms:modified>
</cp:coreProperties>
</file>