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B484-0973-476F-88F8-25AEA4D87A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29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47F3-89A5-4689-B293-5B7E3AA4CE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93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C8E9-C7E0-4D34-9FD0-B88FA960B1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903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AA1C-3D70-44F0-B013-2E9A358F46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67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067-FD4F-4822-971E-C246394B7A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89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F742-E0F2-4A58-9D87-CA8C34DA8D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85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886B-E4EC-4CAC-A496-670073D3C4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998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26E4-D9D6-484E-A6ED-6A45244A67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114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D00D-A9CE-48A1-9E56-5334B50441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091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772-34B4-498B-8767-7BF3C7660F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72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9012-237B-4C12-8CB5-8FD48A50BE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018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4463-C831-432F-BAC9-1533574AC4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86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278장 여러 해 동안 주 떠나(통336)</dc:title>
  <dc:creator>김창운</dc:creator>
  <cp:lastModifiedBy>seongdae</cp:lastModifiedBy>
  <cp:revision>26</cp:revision>
  <dcterms:created xsi:type="dcterms:W3CDTF">2012-08-30T03:18:24Z</dcterms:created>
  <dcterms:modified xsi:type="dcterms:W3CDTF">2020-05-01T07:15:32Z</dcterms:modified>
</cp:coreProperties>
</file>