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ACF2-7EE8-4146-946B-FB65254561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90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CA13-E900-4284-8537-5B468944AE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49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D94-DDD3-434A-B586-3D112EBC46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8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975E-8D0F-4BB5-A069-DDB06AE188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0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A36C-4861-475E-A050-4AC1F286FC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2D73-44F9-40B9-B7B6-061947AFCD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7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B015-A0E5-4370-BF50-B6F290CF93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34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83E-4335-4E84-944D-EA222F3AAE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08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D09A-B778-4353-A7E7-5FCE8E9D85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26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A469-9FD7-493D-8E98-1C58C162A0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72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BE7D-49C9-4E6E-907A-0B7D0A1E5E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929E-36EE-4488-9B45-75DBA67322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52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280장 천부여 의지 없어서(통338)</dc:title>
  <dc:creator>김창운</dc:creator>
  <cp:lastModifiedBy>seongdae</cp:lastModifiedBy>
  <cp:revision>30</cp:revision>
  <dcterms:created xsi:type="dcterms:W3CDTF">2012-08-30T03:18:24Z</dcterms:created>
  <dcterms:modified xsi:type="dcterms:W3CDTF">2020-05-01T07:15:36Z</dcterms:modified>
</cp:coreProperties>
</file>