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B8F5-3B7E-431A-9E55-AEBA73D5B6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089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CAB4-D477-4471-803B-8ADCE2828B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2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A880-952E-43C5-9ED5-27FA8F3163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436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4063-9639-47D7-969F-0001066E75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7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0128-461C-4A34-9230-6E1298514F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86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04DA-C06A-4A72-99E4-87F74EE252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131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B43-F6FC-425A-B202-FCF17348D6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97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06CC-1E71-4D76-A0E5-D05C557BFE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873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1AD5-C56A-4157-B803-E41651BE1F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979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B7DF-AC26-418A-AA69-54522F9306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42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E53-496D-4DEF-879E-297B8B2D4F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01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A134-C36D-4024-BF09-1C5C8EE38F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54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281장 요나처럼순종않고</dc:title>
  <dc:creator>김창운</dc:creator>
  <cp:lastModifiedBy>seongdae</cp:lastModifiedBy>
  <cp:revision>30</cp:revision>
  <dcterms:created xsi:type="dcterms:W3CDTF">2012-08-30T03:18:24Z</dcterms:created>
  <dcterms:modified xsi:type="dcterms:W3CDTF">2020-05-01T07:15:38Z</dcterms:modified>
</cp:coreProperties>
</file>