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  <p:sldId id="271" r:id="rId6"/>
    <p:sldId id="273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80E85-0439-47B4-AA39-8496A942FFB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632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6EA0-1D80-402C-836C-B9B2AD92C03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659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9D86-B81D-41D1-A450-30AA01847CB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842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DFB5-CE5D-4479-9659-E0929079729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610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75A1-094A-432D-9D4B-825E9FFEFB0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118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45FB-9FFF-4240-ADCC-26E6C81077D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3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630D-99AC-44E4-9826-CB5D013A6AD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467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B90D-6805-4D18-868C-0D43A5115B0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745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1E77-2057-4CA2-8444-51B5559E6F3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352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5CA-4017-4C70-A8C3-91756AEF1C4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010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6769-54D1-4762-BE82-4B45C33112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709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A70EC-229F-418E-8412-A110975F4EF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239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282장 큰 죄에 빠진 날 위해(통339)</dc:title>
  <dc:creator>김창운</dc:creator>
  <cp:lastModifiedBy>seongdae</cp:lastModifiedBy>
  <cp:revision>24</cp:revision>
  <dcterms:created xsi:type="dcterms:W3CDTF">2012-08-30T03:18:24Z</dcterms:created>
  <dcterms:modified xsi:type="dcterms:W3CDTF">2020-05-01T07:15:39Z</dcterms:modified>
</cp:coreProperties>
</file>