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51AA-E5D3-42D4-8418-4C7294317BF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0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265-7E53-4707-9A8A-F0F00904D87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333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D55F-9661-4686-A24E-D84AF145752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686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3730-F625-4011-A10D-F129FA24E49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267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8FA6-05BF-4400-8834-B41235DF802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334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2CB3-13E3-41DC-BD94-2225AC7B9CE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3168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1ED15-94FD-42CE-9D2C-FA8F0EA40DE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252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9352B-16C9-4ADD-9667-C183CF91866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596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5032-B943-4E90-A434-15BD1AC3630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636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1AD69-E4F1-487A-85A4-2CC6EE1ECFC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493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9248-AE99-48FD-B66F-9401B3AAF0E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940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529E7-6E7E-4DA1-9784-AEF4DA38B3A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383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286장 주 예수님 내 맘에 오사(통218)</dc:title>
  <dc:creator>김창운</dc:creator>
  <cp:lastModifiedBy>seongdae</cp:lastModifiedBy>
  <cp:revision>26</cp:revision>
  <dcterms:created xsi:type="dcterms:W3CDTF">2012-08-30T03:18:24Z</dcterms:created>
  <dcterms:modified xsi:type="dcterms:W3CDTF">2020-05-01T07:15:48Z</dcterms:modified>
</cp:coreProperties>
</file>