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855-D629-432A-AD77-9900292C50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9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1CC1-1930-4DE5-9899-42286DB0F5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13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9474-31B7-4E1F-9DD7-73893E81D5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9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5F60-7363-40D2-ABEA-6C6129D976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58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78262-E73E-4A6F-AB63-5D3FE09A86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8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D992-1453-4C38-9810-EF8CD35891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DC21-6A2C-463C-AA5D-38E441CE02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0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0D03F-84F8-4662-977C-701468CC62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27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7B55-9AC2-46EA-B70A-252F931A56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2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BB0E-B57E-477D-9611-2FD090E215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1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EE0-8BA5-453B-B4F2-F1AF309AE1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8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F9BE-4C99-43FA-B89B-F7C754FF34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20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287장 예수 앞에 나오면(통205)</dc:title>
  <dc:creator>김창운</dc:creator>
  <cp:lastModifiedBy>seongdae</cp:lastModifiedBy>
  <cp:revision>30</cp:revision>
  <dcterms:created xsi:type="dcterms:W3CDTF">2012-08-30T03:18:24Z</dcterms:created>
  <dcterms:modified xsi:type="dcterms:W3CDTF">2020-05-01T07:15:49Z</dcterms:modified>
</cp:coreProperties>
</file>