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C91C-5A2F-4980-9C26-7EF8397615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7C9A-06B1-4D20-9A81-4EFD3B5E57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1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2268-FCE0-4C16-9AA0-AF86B5147B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0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FFB9-EE81-4683-A144-2811947220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9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F7B-B3BA-4910-8D30-B2E4871C75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57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8150-0AD8-4DDE-A743-6C4E37B777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5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BBB7-1F59-4CDF-BFA5-77530C98CC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8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1709-F08F-443F-A04E-E750631230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D2A-0A70-46E1-9406-0EABEFE066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82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E802-B482-416C-AE6B-CD07C86A1B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88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E83-A36E-4AA9-AE03-CB842643CC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0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E637-DA10-4B5B-8918-487A0DD5B7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1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290장 우리는 주님을 늘 배반하나(통412)</dc:title>
  <dc:creator>김창운</dc:creator>
  <cp:lastModifiedBy>seongdae</cp:lastModifiedBy>
  <cp:revision>32</cp:revision>
  <dcterms:created xsi:type="dcterms:W3CDTF">2012-08-30T03:18:24Z</dcterms:created>
  <dcterms:modified xsi:type="dcterms:W3CDTF">2020-05-01T07:15:56Z</dcterms:modified>
</cp:coreProperties>
</file>