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9DD-D268-4ADE-802D-F15B75DA7C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160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4D27-B33B-4BF4-BE97-B6EC83C2CF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43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E94-C8C5-4F81-AED1-4F00EDE46A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139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FC2C-46C4-45EC-B9B7-B725D49817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3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FD36-17A1-4CFF-AF50-8DEC2A2C13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50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156B-8125-44B7-B758-4D067E58D4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557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13DC-696F-480B-8181-F49955402F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5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B66-B309-4803-9F7B-D22DB8A92B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3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EEC2-535C-4709-840B-7E65B13E99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39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355-D3C5-4802-BFDE-CB171A9FC7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7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3C5C-41C0-4EE2-9E79-7A8809A327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6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0EC5-7EEC-4102-9424-54A05EFA39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202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293장 주의 사랑 비칠 때에(통414)</dc:title>
  <dc:creator>김창운</dc:creator>
  <cp:lastModifiedBy>seongdae</cp:lastModifiedBy>
  <cp:revision>30</cp:revision>
  <dcterms:created xsi:type="dcterms:W3CDTF">2012-08-30T03:18:24Z</dcterms:created>
  <dcterms:modified xsi:type="dcterms:W3CDTF">2020-05-01T07:16:02Z</dcterms:modified>
</cp:coreProperties>
</file>