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EC09-2DCB-47A3-97BF-0783AE9BAC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24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08C-EDC2-40D9-9FE4-6FF3E045BA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69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84F-55AB-48AA-A1C0-A5C53F5270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06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47CC-ABB4-434D-9FD0-9F4434DE2A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23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FE7-AA4B-4EEB-A2CF-0D600C67D3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7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5EF8-F786-4F9A-891E-A4AB5B4080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A5D-FC35-4CAE-8843-0E64EA2D87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9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F33B-ACC0-451A-8623-85664B4CCA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48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93D-7C7C-40C9-9B1D-9937EB00F8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2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037-0520-42CE-B357-6BBC7B0CA9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599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C9C-3F1B-4E26-8F08-A7BE46B468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03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389BB-8A2A-41E5-B766-7850549B2C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39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294장 하나님은 외아들은(통416)</dc:title>
  <dc:creator>김창운</dc:creator>
  <cp:lastModifiedBy>seongdae</cp:lastModifiedBy>
  <cp:revision>26</cp:revision>
  <dcterms:created xsi:type="dcterms:W3CDTF">2012-08-30T03:18:24Z</dcterms:created>
  <dcterms:modified xsi:type="dcterms:W3CDTF">2020-05-01T07:16:05Z</dcterms:modified>
</cp:coreProperties>
</file>