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72" r:id="rId4"/>
    <p:sldId id="265" r:id="rId5"/>
    <p:sldId id="273" r:id="rId6"/>
    <p:sldId id="270" r:id="rId7"/>
    <p:sldId id="267" r:id="rId8"/>
    <p:sldId id="271" r:id="rId9"/>
    <p:sldId id="274" r:id="rId1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5244-C110-4994-972B-DA627D055FC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572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CE6-E621-46EB-A1A6-483FDA2EF0F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592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B009D-5377-4A2F-B98E-8699FD2EEA7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22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13675-D17F-4639-BCA5-B09766313A3B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563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37603-84FF-44A9-BB1A-B91F8F062D9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220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C23DA-1267-42CA-AA85-B8FCF29759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28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A744C-5A79-4F7C-9864-587E744E823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3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4FBB-F8BC-43D0-A3C0-49A8ED422DF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8527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6A518-5AF4-4B44-B26D-5C6DBCCFD1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092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1B0B-9850-4268-846C-A28E50C2B5B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907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60C8-7333-4D6E-ACF7-3EF3334A4F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1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1AEC-FAE5-40AC-AE66-ADBDE206C83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122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295장 큰 죄에 빠진 나를(통417)</dc:title>
  <dc:creator>김창운</dc:creator>
  <cp:lastModifiedBy>seongdae</cp:lastModifiedBy>
  <cp:revision>32</cp:revision>
  <dcterms:created xsi:type="dcterms:W3CDTF">2012-08-30T03:18:24Z</dcterms:created>
  <dcterms:modified xsi:type="dcterms:W3CDTF">2020-05-01T07:16:07Z</dcterms:modified>
</cp:coreProperties>
</file>