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9276-4BC9-44B6-8D8D-04692A7BA3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0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EAF2-2406-4C51-9B90-4DEC743C5B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031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CAA0-9C3A-4754-B059-14B5CC90CB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351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1246-1C2C-4D0F-8A01-B6F5628C36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822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69A-2FF0-40B4-8C16-24D0E2AEF6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41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7CF2-B039-4CD4-9F45-49CADA9711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82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9B8D-446B-4E31-80FC-5FDBC19E57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532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A26E-576D-43E5-A728-1FC4875816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791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9897-367D-491C-8327-CD3E71200E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041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4497-8CCD-4C72-9973-F06F7915DC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18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311A-4486-42C6-AEBD-138F118BC7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425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D5C0-6CAD-4912-A984-5526CB93F9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20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296장 죄인 구원하시려고</dc:title>
  <dc:creator>김창운</dc:creator>
  <cp:lastModifiedBy>seongdae</cp:lastModifiedBy>
  <cp:revision>30</cp:revision>
  <dcterms:created xsi:type="dcterms:W3CDTF">2012-08-30T03:18:24Z</dcterms:created>
  <dcterms:modified xsi:type="dcterms:W3CDTF">2020-05-01T07:16:09Z</dcterms:modified>
</cp:coreProperties>
</file>