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D7-C1EC-452E-8612-976322E8AC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60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609A-8AE4-4608-800C-064EBBB911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84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65E8-6C1D-405B-9F46-4A25919999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1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3F30-6B92-433F-9750-F3D4FB1A8B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78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8A6E-A462-4EF5-8BD7-33C9C5B8A2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81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1F1B-F63C-4DE5-9531-8FE8F9BD20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22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F598-C99E-4E69-A542-9923D99BF5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884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AE6-CC0B-4FDF-BDF2-C9696CBFE7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0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D75B-E566-4A00-86DB-035941A702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664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444-E089-4183-B276-604B718CAC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770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C87-92B1-4085-A7B2-A01DC32599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9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40FE-4F83-47C0-B8C8-57135AFC6B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32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297장 양 아흔 아홉마리는(통191)</dc:title>
  <dc:creator>김창운</dc:creator>
  <cp:lastModifiedBy>seongdae</cp:lastModifiedBy>
  <cp:revision>25</cp:revision>
  <dcterms:created xsi:type="dcterms:W3CDTF">2012-08-30T03:18:24Z</dcterms:created>
  <dcterms:modified xsi:type="dcterms:W3CDTF">2020-05-01T07:16:11Z</dcterms:modified>
</cp:coreProperties>
</file>