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36D9-A023-4385-9B7E-BB7388C940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903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F58F-9644-46BD-A7D2-DEBF6DA477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426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36BE-157F-4ECA-B8AB-188547B3B9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75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C92-F759-41FA-ADE2-2C19B0E316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1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E95A-1621-4D21-A907-5FF0696EB4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3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EFE5-C66A-4619-94E5-B8579CC152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0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D22-9373-4CC9-B23B-E95F848D61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07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A86E-B30F-4F6A-8D50-62948690A4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432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0D01D-FA92-4031-9E45-19825B8970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73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AC1E-2CD8-4620-8E89-E6CBC2BC67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11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852-73F5-4124-A169-92FABEEA17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9D20-F5CF-4495-9DBC-3909BF7517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58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298장 속죄하신 구세주를(통35)</dc:title>
  <dc:creator>김창운</dc:creator>
  <cp:lastModifiedBy>seongdae</cp:lastModifiedBy>
  <cp:revision>26</cp:revision>
  <dcterms:created xsi:type="dcterms:W3CDTF">2012-08-30T03:18:24Z</dcterms:created>
  <dcterms:modified xsi:type="dcterms:W3CDTF">2020-05-01T07:16:13Z</dcterms:modified>
</cp:coreProperties>
</file>