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5B54-8C81-4BDC-BCBD-51F177D77BA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776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C3B6-4640-4E7F-9F98-1FDB90D14F2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18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B328-253E-481C-AFE2-D41CA4740ED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870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9B92-F5FC-4280-A736-3CDAFAD2B3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735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6920-6AA9-439C-B27A-F1BB5EE05AC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61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086A-E2DB-4CF0-8F63-B8C07F64DEE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716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1741-2F0A-4560-B2CE-246A332A290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96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2657-C784-41AF-9725-3051912855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162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F0E9-F00A-4673-A6A9-57213D6CC0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865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170F-28E4-4E0A-B335-7A16E86504D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092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FC48-EB8A-4F02-A05E-DA496F3489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477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0BCFE-D6DB-4166-BC3A-C1A9B78A6A2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56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304장 그 크신 하나님의 사랑(통404)</dc:title>
  <dc:creator>김창운</dc:creator>
  <cp:lastModifiedBy>seongdae</cp:lastModifiedBy>
  <cp:revision>32</cp:revision>
  <dcterms:created xsi:type="dcterms:W3CDTF">2012-08-30T03:18:24Z</dcterms:created>
  <dcterms:modified xsi:type="dcterms:W3CDTF">2020-05-01T07:21:04Z</dcterms:modified>
</cp:coreProperties>
</file>