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9681-91AC-42D2-849C-BA2D4BD8BA0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1031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C2883-2360-4E95-BA9B-226E98B1BF7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43534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7556E-2769-4E3B-9759-A45130CC0DE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40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E070-0A28-483C-B718-1E996FC5BC9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97578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F739-5DAF-4FD4-B884-C44CCFE3CBD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6198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CDD0A-F62D-4478-9414-27D00EDB33B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22666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3C3B-8500-464B-BF99-A938E5DFEE1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2621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AAD6F-B0F2-4EBF-B7DD-04366FA9783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66260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69A1A-940C-49B5-BF3F-45D18B43E9E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79232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12ACC-69CC-4F86-A9D0-3F4758BB18E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1363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CB3C-9A95-4B06-B954-756CFA54FF0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80614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4F33B-73D1-4E52-8081-FBB8A01DC36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38772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323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306장 죽을죄인살려주신</dc:title>
  <dc:creator>김창운</dc:creator>
  <cp:lastModifiedBy>seongdae</cp:lastModifiedBy>
  <cp:revision>26</cp:revision>
  <dcterms:created xsi:type="dcterms:W3CDTF">2012-08-30T03:18:24Z</dcterms:created>
  <dcterms:modified xsi:type="dcterms:W3CDTF">2020-05-01T07:21:08Z</dcterms:modified>
</cp:coreProperties>
</file>